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E5BEA-5A82-41AB-B9C0-232478D34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A7782-9710-40B9-8ACF-B50655EB8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9E607-9774-4FB9-ACDF-3FBA0531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A3D36-6EBD-4952-BE42-808F9A7C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F8DE2-E767-4ED5-BF47-BFACF065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2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90B1-D229-4BC9-8AAE-3374349C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2D443-EA4D-444C-9E0B-357EF1CC0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D9FB3-3A68-4951-B042-EADD183A7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9D99B-836B-4905-87A4-A8442B42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A50CA-5896-46EB-920A-2C60D956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7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8406B-8935-4229-996F-F4B754395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37AD9-40EA-41A6-B3E8-006D0B939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B54E-4453-4616-B206-3E8E2FCD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8422F-6B6F-4B46-8FE2-8E54A16B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C21C8-BEA5-48BE-B8B0-F15FF455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EC548-2125-4DF1-BA76-CE0C3152A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C965-75FC-4B1D-A629-2E0C821D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28D96-9A44-4C1D-A8C4-318C0440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36F6-5EFA-4655-84E3-424A244E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2D671-A757-40D2-97A6-F59E4863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78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28DD-78C7-44FF-90AD-80EB689B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AE4C6-E617-4FA9-B5C2-BAD954FDE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B92C5-0241-409A-A6D8-BD8755968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41FC-CD1D-41CB-A8B8-A4D230C1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D43C9-6F72-41FE-AD34-2A2C483F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09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A8D6-630A-495A-B065-8BA9CADFA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7F6AB-6839-4D27-A478-5A223EAB6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20097-6FA0-4276-937B-4B3331AE3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2CD66-AACE-4513-A3DA-FF9FE42A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CF3CA-0C9B-4165-A55B-9D57CBAD7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EB9BB-519A-43F2-A136-8479EE6C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186CE-EB47-4A11-93EB-779B4E2B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888F2-9570-4729-A1C5-50AD76B54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7528D-38D1-46BE-8C40-5E2A0B850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176895-03D6-45FA-8C6D-932733F22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1C2CC-6F50-432D-9971-E9EDEB6F5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7D3AA-C1C5-43A3-94BA-73B9F4D4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D2E2B3-4A9E-4AB3-8950-D9EF6690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B3246-5CE0-464A-95DF-A6596AD5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6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8CAA-2F83-4C19-A27D-9EA6F71F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1889A-AC98-46C3-A955-048F3639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636AD-BEE2-45BA-A5C7-352FAB64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DF6C3-8AF7-4571-AADB-9DEDAE08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86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75E9B-6268-40CB-98A5-44C887A27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6266D-4A59-429E-ABA7-0C032F66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73A4C-D0F7-43B2-A288-E2BBAA90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8A50B-BA32-411D-97C2-3DB3E8C7C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9583D-8EE6-41F3-9C11-6E7674BA1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9FC00-5152-474D-8552-43DF23235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0D12E-685C-4415-87EA-EA08BDC8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B8523-0DDC-40AA-B852-3B40E1B29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BF455-3E0B-404A-AC26-5AA6B14F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8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BC4A-E5C1-4CB8-86F5-13579A95B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4E07C-51FB-4164-9803-4F8A56AD0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E6CDFC-D71E-4A6F-9358-EC6411B7B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3E93-6A3E-4890-B9A4-027D8DF0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CEF56-8E6F-4565-9348-09B86EEA8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E04B4-00DC-4FA8-97C5-816EF70C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89F5B-8325-478C-B700-8BB7FDC6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C3247-31F0-48D2-B9B4-845DC2F2A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23929-9ED4-496E-A5BB-1B394DB5B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B4B95-4CA0-48C1-8E96-C0EB28811087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595A-A9A5-4BA1-85B0-8126BC9E32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EDF81-2BDD-43C2-997F-0BF3F45C9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DD58-ED3F-41D1-9DEF-AC1C419D5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16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766CDC-F1C5-4BAE-B11F-550696C41702}"/>
              </a:ext>
            </a:extLst>
          </p:cNvPr>
          <p:cNvSpPr/>
          <p:nvPr/>
        </p:nvSpPr>
        <p:spPr>
          <a:xfrm>
            <a:off x="0" y="430345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Bere Regis FC Under 11s and Under 10s (Y5/6) are looking to expand and improve our current playing squads for the 2021/22 season.</a:t>
            </a: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call Tom Bennett (07812 991166).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Training on Monday/Tuesday nights and games on Sundays.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Fully trained coaches, come and have fun developing your football skills.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4D7870-90BD-413B-90B6-D89B5B1312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38731" y="0"/>
            <a:ext cx="6914538" cy="4303454"/>
          </a:xfrm>
          <a:prstGeom prst="rect">
            <a:avLst/>
          </a:prstGeom>
        </p:spPr>
      </p:pic>
      <p:pic>
        <p:nvPicPr>
          <p:cNvPr id="2050" name="Picture 4" descr="Royalty-free league photos free download | Pxfuel">
            <a:extLst>
              <a:ext uri="{FF2B5EF4-FFF2-40B4-BE49-F238E27FC236}">
                <a16:creationId xmlns:a16="http://schemas.microsoft.com/office/drawing/2014/main" id="{A7362FCA-8824-4131-B6E9-216DC7417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38731" cy="26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8" descr="New FA Heading Guidance - Dorset Youth Football League">
            <a:extLst>
              <a:ext uri="{FF2B5EF4-FFF2-40B4-BE49-F238E27FC236}">
                <a16:creationId xmlns:a16="http://schemas.microsoft.com/office/drawing/2014/main" id="{7A924A22-C93E-4379-BC0D-F71B96D8D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793" y="4860727"/>
            <a:ext cx="150620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9" descr="football.mitoo">
            <a:extLst>
              <a:ext uri="{FF2B5EF4-FFF2-40B4-BE49-F238E27FC236}">
                <a16:creationId xmlns:a16="http://schemas.microsoft.com/office/drawing/2014/main" id="{44DF4E9E-1E05-4258-B264-58B3B3F2F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0727"/>
            <a:ext cx="1523721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3056FFA5-4BD7-4F01-B64C-7D82301D6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6EAEA0-B307-42DC-B9F1-52A4B36DF76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3269" y="-2"/>
            <a:ext cx="2638731" cy="283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16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C. Morris</dc:creator>
  <cp:lastModifiedBy>Mr C. Morris</cp:lastModifiedBy>
  <cp:revision>4</cp:revision>
  <dcterms:created xsi:type="dcterms:W3CDTF">2021-05-23T18:55:02Z</dcterms:created>
  <dcterms:modified xsi:type="dcterms:W3CDTF">2021-05-23T19:38:02Z</dcterms:modified>
</cp:coreProperties>
</file>